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57" r:id="rId4"/>
    <p:sldId id="264" r:id="rId5"/>
    <p:sldId id="262" r:id="rId6"/>
    <p:sldId id="258" r:id="rId7"/>
    <p:sldId id="265" r:id="rId8"/>
    <p:sldId id="263" r:id="rId9"/>
    <p:sldId id="259" r:id="rId10"/>
    <p:sldId id="266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7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DDD2E-1511-49E6-BFDD-270F40B4B4CC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731DF-465C-4FC8-9A48-317680783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495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 SURE TO INCLUDE A PICTURE OF THE MISSION AND YOUR NAMES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F731DF-465C-4FC8-9A48-3176807833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987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BONUS POINTS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F731DF-465C-4FC8-9A48-3176807833D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630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TAKE A SCREEN SHOT OF YOUR WORKS CITED FROM NOODLETOOLS AND PASTE IT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F731DF-465C-4FC8-9A48-3176807833D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634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BE SURE TO INCLUDE YOUR NAME TO GET CREDIT!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F731DF-465C-4FC8-9A48-3176807833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3679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MAY WANT TO DUPLICATE THIS SLIDE TO HAVE ONE FACT PER PAGE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F731DF-465C-4FC8-9A48-3176807833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20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BONUS POINTS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F731DF-465C-4FC8-9A48-3176807833D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751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BE SURE TO INCLUDE YOUR NAME TO GET CREDIT!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F731DF-465C-4FC8-9A48-3176807833D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91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MAY WANT TO DUPLICATE THIS SLIDE TO HAVE ONE FACT PER PAGE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F731DF-465C-4FC8-9A48-3176807833D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71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BONUS POINTS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F731DF-465C-4FC8-9A48-3176807833D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732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BE SURE TO INCLUDE YOUR NAME TO GET CREDIT!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F731DF-465C-4FC8-9A48-3176807833D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8022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MAY WANT TO DUPLICATE THIS SLIDE TO HAVE ONE FACT PER PAGE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F731DF-465C-4FC8-9A48-3176807833D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66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7C7A3-DB51-4822-BA28-F78DE680BD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00B7C1-36E9-4F73-96A5-AC1D635A4A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CE8A5-8D89-4494-9195-C6446528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74B9-7EF3-43A6-83A1-9EBDE0795E7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CE493-4210-4EBC-8783-F94B4A0CC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57CC08-73F7-4CD8-BA2D-C580E1DAF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83B3-7477-478F-A502-412E29B73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645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9EDBD-03A4-487C-990D-ED1B3A280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BEB2E-37A1-4B7F-9B54-1B92569603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CACE5D-6157-4CAD-806A-6BB816903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74B9-7EF3-43A6-83A1-9EBDE0795E7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6C919-FBB6-4989-A591-838A5ED3B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DBB29-405E-4985-BDAB-44992B419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83B3-7477-478F-A502-412E29B73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446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2B8817-84E9-464C-84FA-06A17A39EA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048B8C-D19F-4761-8F7A-8BF55B776A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3AE1C4-7E0F-4AB0-970A-D94109090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74B9-7EF3-43A6-83A1-9EBDE0795E7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B99F9-679D-4791-AF7B-8B4CACCBC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B6A03-BA85-40E8-83C7-6867B23B7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83B3-7477-478F-A502-412E29B73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5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32516-CE45-4DA5-8306-72A5E59AA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F5055D-D36D-4C94-AC76-C00E6F806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3C572E-C437-4DA0-BCBB-80DD59119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74B9-7EF3-43A6-83A1-9EBDE0795E7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1F860-7050-466D-A0BC-2382A68F3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29C3C-289C-49AB-877C-687246D3F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83B3-7477-478F-A502-412E29B73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789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E0D02-56D2-4692-9B18-32AED74B11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DEB559-5B7F-4866-876F-8C5C7D237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226A9-17A4-4655-B12E-EECFBB265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74B9-7EF3-43A6-83A1-9EBDE0795E7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4F2DB-E53D-4772-B892-53DE16E17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50624-2309-477D-9996-659657636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83B3-7477-478F-A502-412E29B73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741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97184-7C5A-4D4E-A520-D5FA9B6E4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9AED1-8EF6-48C3-BEA3-D04BDCF80A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77AFE5-7C6A-4326-AF3C-C5FDFD719A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4A2B92-2720-468C-8B89-62A6B7823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74B9-7EF3-43A6-83A1-9EBDE0795E7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21DA8B-31CA-43C8-A443-803F056A5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26DBB4-6617-4C9A-BA35-A80D1B9B7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83B3-7477-478F-A502-412E29B73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27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4F9F5-63CA-4C72-B2D1-5DB26F1C3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0BC974-2C4E-4425-BA31-87FCAF1945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71F146-CDC9-4DF1-A487-60EEAFDF43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C2B79D-72F4-4FEB-99F1-F1E09F9BED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D882CF-8369-4FC2-A670-57B1F1F7BB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9DE4AD-36BB-4F50-B6C3-87EA8224C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74B9-7EF3-43A6-83A1-9EBDE0795E7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1D77AD-29B1-4DC6-B8C0-1656DF331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240BE4-8DD3-48D4-B37F-42074E0B8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83B3-7477-478F-A502-412E29B73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00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33EA14-C77A-4E09-8644-63C50C2E1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AAF055-50FC-4EBA-9E5F-F71915DD4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74B9-7EF3-43A6-83A1-9EBDE0795E7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94FF4B-4C16-4EBB-A69E-EB03EA985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1F2FD6-95AF-458B-83EB-C28D96B13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83B3-7477-478F-A502-412E29B73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46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FC0563-8FB9-445A-B926-A85253313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74B9-7EF3-43A6-83A1-9EBDE0795E7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4E6A7D-2C26-46A9-B1E6-39278EF0B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C8DF41-00D6-4885-B7E1-882D20EBF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83B3-7477-478F-A502-412E29B73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63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03DF5-632D-4466-B572-F64417ECF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EF7C34-04DD-413B-A044-817FABFA0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4720DD-9396-4DEF-B57E-8DF9C9B4B6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16FFE9-7EB7-4F33-8090-EA259E991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74B9-7EF3-43A6-83A1-9EBDE0795E7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EBA2E7-414C-463B-980B-21F0F4264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59F792-661E-441D-B772-ACD43C422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83B3-7477-478F-A502-412E29B73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99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5E798-2095-47F5-9BEF-CA1F31F49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3CA88F-C8CC-4788-903D-92C0F9D8E0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DC5AAF-631D-4027-983A-C2C7DA5EB9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EF82D6-39F6-495B-9D2B-16D9A992A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74B9-7EF3-43A6-83A1-9EBDE0795E7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F24A75-1152-4264-B5F4-A35E1133F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165AC6-8543-4278-9C20-D8E38C043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F83B3-7477-478F-A502-412E29B73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45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20CA69-0156-4498-914D-92B18F29A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BE9154-0720-47CF-BD8B-297CEAC55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E923B8-EB89-41E6-A701-F0E1D19A2C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F74B9-7EF3-43A6-83A1-9EBDE0795E74}" type="datetimeFigureOut">
              <a:rPr lang="en-US" smtClean="0"/>
              <a:t>5/16/2022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14DC7-A790-4676-A506-599B995359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46D1EA-8B0B-4B74-88F5-B2B39B5A4E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F83B3-7477-478F-A502-412E29B73E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436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80F3A-C419-4C10-97E3-ADF4FE8ECF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NAME OF MISSION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FC3EA9-5C56-4FCF-B690-EEA3DFF91C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YEAR OF MISSION</a:t>
            </a:r>
          </a:p>
        </p:txBody>
      </p:sp>
    </p:spTree>
    <p:extLst>
      <p:ext uri="{BB962C8B-B14F-4D97-AF65-F5344CB8AC3E}">
        <p14:creationId xmlns:p14="http://schemas.microsoft.com/office/powerpoint/2010/main" val="873977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22AA6-01D0-45BB-98C6-91D5E2E47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THE LAUNCH: EXTRA COOL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8AFE3-0702-4FEE-A24D-63CF0B830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38B64E-6E01-4CBB-B8BA-55A5F1F2784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624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BB340-40EB-479B-AC27-61AE010DE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WORKS CITED PAGE</a:t>
            </a:r>
          </a:p>
        </p:txBody>
      </p:sp>
    </p:spTree>
    <p:extLst>
      <p:ext uri="{BB962C8B-B14F-4D97-AF65-F5344CB8AC3E}">
        <p14:creationId xmlns:p14="http://schemas.microsoft.com/office/powerpoint/2010/main" val="3204243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AF288-5739-4676-BB19-B272CB315D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BEFORE THE LAUNCH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FD485A-A239-4303-BF67-3C7B3E70C07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3191483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84D51-8F48-4C7E-B7E3-738571328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THE LAUNCH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F862F-86F3-4AE4-A2AB-BFCEF8731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C3A096-45BE-43DE-9D49-31987D3C4EE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*Name of rocket/missile in mission</a:t>
            </a:r>
          </a:p>
          <a:p>
            <a:r>
              <a:rPr lang="en-US" dirty="0"/>
              <a:t>*Timeline (how long it took)</a:t>
            </a:r>
          </a:p>
          <a:p>
            <a:r>
              <a:rPr lang="en-US" dirty="0"/>
              <a:t>*Names of the crew OR cost of the rocket</a:t>
            </a:r>
          </a:p>
          <a:p>
            <a:r>
              <a:rPr lang="en-US" dirty="0"/>
              <a:t>*Purpose of the mission</a:t>
            </a:r>
          </a:p>
          <a:p>
            <a:r>
              <a:rPr lang="en-US" dirty="0"/>
              <a:t>*Destination site</a:t>
            </a:r>
          </a:p>
        </p:txBody>
      </p:sp>
    </p:spTree>
    <p:extLst>
      <p:ext uri="{BB962C8B-B14F-4D97-AF65-F5344CB8AC3E}">
        <p14:creationId xmlns:p14="http://schemas.microsoft.com/office/powerpoint/2010/main" val="1126906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22AA6-01D0-45BB-98C6-91D5E2E47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THE LAUNCH: EXTRA COOL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8AFE3-0702-4FEE-A24D-63CF0B830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38B64E-6E01-4CBB-B8BA-55A5F1F2784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65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24D52-FDCF-4954-B9D5-E25C732A58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LAUNCH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B5E26F-78C1-4778-80C8-277A5FCF07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</a:t>
            </a:r>
          </a:p>
        </p:txBody>
      </p:sp>
    </p:spTree>
    <p:extLst>
      <p:ext uri="{BB962C8B-B14F-4D97-AF65-F5344CB8AC3E}">
        <p14:creationId xmlns:p14="http://schemas.microsoft.com/office/powerpoint/2010/main" val="1930003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2AD73-D40B-49C3-AAD7-D0EAF831F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LAUNCH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202739-B2CF-43BD-A8CA-AF84DC8B097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1CD35F-5302-4F4E-89B7-97CF9941A02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*Where did the launch occur</a:t>
            </a:r>
          </a:p>
          <a:p>
            <a:r>
              <a:rPr lang="en-US" dirty="0"/>
              <a:t>*Landing site when rocket returned to Earth</a:t>
            </a:r>
          </a:p>
          <a:p>
            <a:r>
              <a:rPr lang="en-US" dirty="0"/>
              <a:t>*No landing?  Explain</a:t>
            </a:r>
          </a:p>
          <a:p>
            <a:r>
              <a:rPr lang="en-US" dirty="0"/>
              <a:t>*Fun fact 1</a:t>
            </a:r>
          </a:p>
          <a:p>
            <a:r>
              <a:rPr lang="en-US" dirty="0"/>
              <a:t>*Fun fact 2</a:t>
            </a:r>
          </a:p>
        </p:txBody>
      </p:sp>
    </p:spTree>
    <p:extLst>
      <p:ext uri="{BB962C8B-B14F-4D97-AF65-F5344CB8AC3E}">
        <p14:creationId xmlns:p14="http://schemas.microsoft.com/office/powerpoint/2010/main" val="2925698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22AA6-01D0-45BB-98C6-91D5E2E47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LAUNCH:</a:t>
            </a:r>
            <a:br>
              <a:rPr lang="en-US" dirty="0"/>
            </a:br>
            <a:r>
              <a:rPr lang="en-US" dirty="0"/>
              <a:t>EXTRA COOL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8AFE3-0702-4FEE-A24D-63CF0B830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38B64E-6E01-4CBB-B8BA-55A5F1F2784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47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E3F1D-69DD-4BDB-A81A-8DDD432AF5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AFTER THE LAUNCH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C3D67F-0189-44EE-A8BC-C7D6E332AC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2515022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03749-3251-4FE8-AD03-61B257A66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THE LAUNCH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3A62A-21AB-4CB6-82D9-CE46BEC6F5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A98FE8-E116-4FDD-9B68-0022FC300FE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*How many total missions did the rocket complete</a:t>
            </a:r>
          </a:p>
          <a:p>
            <a:r>
              <a:rPr lang="en-US" dirty="0"/>
              <a:t>*Was the launch a success or failure?  Explain</a:t>
            </a:r>
          </a:p>
          <a:p>
            <a:r>
              <a:rPr lang="en-US" dirty="0"/>
              <a:t>*What did NASA/SpaceX learn from the launch?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910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259</Words>
  <Application>Microsoft Office PowerPoint</Application>
  <PresentationFormat>Widescreen</PresentationFormat>
  <Paragraphs>50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NAME OF MISSION</vt:lpstr>
      <vt:lpstr>BEFORE THE LAUNCH</vt:lpstr>
      <vt:lpstr>BEFORE THE LAUNCH</vt:lpstr>
      <vt:lpstr>BEFORE THE LAUNCH: EXTRA COOL FACTS</vt:lpstr>
      <vt:lpstr>THE LAUNCH</vt:lpstr>
      <vt:lpstr>THE LAUNCH</vt:lpstr>
      <vt:lpstr>THE LAUNCH: EXTRA COOL FACTS</vt:lpstr>
      <vt:lpstr>AFTER THE LAUNCH</vt:lpstr>
      <vt:lpstr>AFTER THE LAUNCH</vt:lpstr>
      <vt:lpstr>AFTER THE LAUNCH: EXTRA COOL FACTS</vt:lpstr>
      <vt:lpstr>WORKS CITED PAGE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MISSION</dc:title>
  <dc:creator>Wendy Cope</dc:creator>
  <cp:lastModifiedBy>Wendy Cope</cp:lastModifiedBy>
  <cp:revision>4</cp:revision>
  <dcterms:created xsi:type="dcterms:W3CDTF">2022-04-29T17:38:41Z</dcterms:created>
  <dcterms:modified xsi:type="dcterms:W3CDTF">2022-05-16T18:41:10Z</dcterms:modified>
</cp:coreProperties>
</file>